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3" r:id="rId10"/>
    <p:sldId id="264" r:id="rId11"/>
    <p:sldId id="265" r:id="rId12"/>
    <p:sldId id="266" r:id="rId13"/>
    <p:sldId id="267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1676401"/>
            <a:ext cx="6629400" cy="137159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Таганрог в годы Великой Отечественной Войны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29400" y="5334000"/>
            <a:ext cx="2514600" cy="12192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Хорсека Илья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МБУ ДО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СЮТур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Памятник танкистам</a:t>
            </a:r>
            <a:endParaRPr lang="ru-RU" sz="2000" dirty="0"/>
          </a:p>
        </p:txBody>
      </p:sp>
      <p:pic>
        <p:nvPicPr>
          <p:cNvPr id="4" name="Содержимое 3" descr="0_13044_b6db0803_XL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30892" y="1554163"/>
            <a:ext cx="6034616" cy="45259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«Балка смерти» в  Петрушино</a:t>
            </a:r>
            <a:endParaRPr lang="ru-RU" sz="2000" dirty="0"/>
          </a:p>
        </p:txBody>
      </p:sp>
      <p:pic>
        <p:nvPicPr>
          <p:cNvPr id="4" name="Содержимое 3" descr="49_bi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30892" y="1554163"/>
            <a:ext cx="6034616" cy="4525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Мемориал 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Самбекские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высоты»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32570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7800" y="1486671"/>
            <a:ext cx="6308114" cy="45934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Стела «Город воинской славы»</a:t>
            </a:r>
            <a:endParaRPr lang="ru-RU" sz="2000" dirty="0"/>
          </a:p>
        </p:txBody>
      </p:sp>
      <p:pic>
        <p:nvPicPr>
          <p:cNvPr id="4" name="Содержимое 3" descr="original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2402" y="1554163"/>
            <a:ext cx="6791596" cy="4525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43000"/>
            <a:ext cx="8686800" cy="36576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http://avia-sim.ru/forum/viewtopic.php?t=368&amp;highlight=&amp;sid=f30a8b1df7bb41a454d6456fbcc21fcb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https://artchive.ru/plakaty?id=1127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https://ru.wikipedia.org/wiki/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Таганрог_в_Великой_Отечественной_войне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1) Памятник таганрогским подпольщикам«Клятва юности»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2) Памятник И.К.Голубцу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3) Парк им. М.Горького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4) «Вечный огонь» в парке им. М.Горького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5) Памятный знак узникам фашистских лагерей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6) Мемориал металлургам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7) Памятник морякам Азовской военной флотилии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8) Памятник танкистам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9) «Балка смерти» в Петрушино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10) Мемориал 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Самбекские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высоты»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11) Стела «Город воинской славы»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Памятник таганрогским подпольщикам «Клятва юности»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800px-2013_Taganrog_Klyatva_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0" y="1219200"/>
            <a:ext cx="3432324" cy="54102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Памятник Герою советского союза И.К.Голубцу</a:t>
            </a:r>
            <a:endParaRPr lang="ru-RU" sz="2000" dirty="0"/>
          </a:p>
        </p:txBody>
      </p:sp>
      <p:pic>
        <p:nvPicPr>
          <p:cNvPr id="4" name="Содержимое 3" descr="Golubets_Monumen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19400" y="1241370"/>
            <a:ext cx="3657599" cy="51515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Парк им. М. Горького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urtvlBPMwc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1507" y="2438400"/>
            <a:ext cx="4384293" cy="2919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y_7ae6d8d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03764" y="2438401"/>
            <a:ext cx="4487836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914400"/>
            <a:ext cx="8686800" cy="381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«Вечный огонь» в парке им. М.Горького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Содержимое 3" descr="regnum_picture_14773046662761676_norm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27218" y="1554163"/>
            <a:ext cx="8041964" cy="45259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Памятный знак узникам фашистских лагерей</a:t>
            </a:r>
            <a:endParaRPr lang="ru-RU" sz="2000" dirty="0"/>
          </a:p>
        </p:txBody>
      </p:sp>
      <p:pic>
        <p:nvPicPr>
          <p:cNvPr id="4" name="Содержимое 3" descr="2012_Uznikam_fashist_lagerey_Taganro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9757" y="1554163"/>
            <a:ext cx="6616886" cy="45259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Мемориал  металлургам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1280px-Мемориал_металлургам_Таганрог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30702" y="1554163"/>
            <a:ext cx="8034995" cy="4525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Памятник морякам Азовской военной флотилии</a:t>
            </a:r>
            <a:endParaRPr lang="ru-RU" sz="2000" dirty="0"/>
          </a:p>
        </p:txBody>
      </p:sp>
      <p:pic>
        <p:nvPicPr>
          <p:cNvPr id="4" name="Содержимое 3" descr="Azov_Flotilla_Monumen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44421" y="1554163"/>
            <a:ext cx="6807557" cy="45259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93</TotalTime>
  <Words>153</Words>
  <Application>Microsoft Office PowerPoint</Application>
  <PresentationFormat>Экран (4:3)</PresentationFormat>
  <Paragraphs>29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Таганрог в годы Великой Отечественной Войны</vt:lpstr>
      <vt:lpstr>Содержание</vt:lpstr>
      <vt:lpstr>Памятник таганрогским подпольщикам «Клятва юности»</vt:lpstr>
      <vt:lpstr>Памятник Герою советского союза И.К.Голубцу</vt:lpstr>
      <vt:lpstr>Парк им. М. Горького</vt:lpstr>
      <vt:lpstr>«Вечный огонь» в парке им. М.Горького </vt:lpstr>
      <vt:lpstr>Памятный знак узникам фашистских лагерей</vt:lpstr>
      <vt:lpstr>Мемориал  металлургам</vt:lpstr>
      <vt:lpstr>Памятник морякам Азовской военной флотилии</vt:lpstr>
      <vt:lpstr>Памятник танкистам</vt:lpstr>
      <vt:lpstr>«Балка смерти» в  Петрушино</vt:lpstr>
      <vt:lpstr>Мемориал «Самбекские высоты»</vt:lpstr>
      <vt:lpstr>Стела «Город воинской славы»</vt:lpstr>
      <vt:lpstr>Спасибо за внимание</vt:lpstr>
      <vt:lpstr>Литература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Таганрог в годы Великой Отечественной Войны</dc:title>
  <dc:creator>user</dc:creator>
  <cp:lastModifiedBy>СЮТур</cp:lastModifiedBy>
  <cp:revision>18</cp:revision>
  <dcterms:created xsi:type="dcterms:W3CDTF">2020-05-12T11:07:10Z</dcterms:created>
  <dcterms:modified xsi:type="dcterms:W3CDTF">2020-08-26T07:30:26Z</dcterms:modified>
</cp:coreProperties>
</file>