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75" r:id="rId9"/>
    <p:sldId id="260" r:id="rId10"/>
    <p:sldId id="261" r:id="rId11"/>
    <p:sldId id="266" r:id="rId12"/>
    <p:sldId id="265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23640" y="0"/>
            <a:ext cx="8820000" cy="188280"/>
          </a:xfrm>
          <a:prstGeom prst="roundRect">
            <a:avLst>
              <a:gd name="adj" fmla="val 16667"/>
            </a:avLst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0" y="260640"/>
            <a:ext cx="179280" cy="6597000"/>
          </a:xfrm>
          <a:prstGeom prst="roundRect">
            <a:avLst>
              <a:gd name="adj" fmla="val 16667"/>
            </a:avLst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215640" cy="188280"/>
          </a:xfrm>
          <a:prstGeom prst="flowChartConnector">
            <a:avLst/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DE32451-1B93-46A8-8883-32D9FDB9DEFA}" type="datetime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26.11.2019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2D3436AE-FF6B-4197-A89F-B0510EEAC596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23640" y="0"/>
            <a:ext cx="8820000" cy="188280"/>
          </a:xfrm>
          <a:prstGeom prst="roundRect">
            <a:avLst>
              <a:gd name="adj" fmla="val 16667"/>
            </a:avLst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260640"/>
            <a:ext cx="179280" cy="6597000"/>
          </a:xfrm>
          <a:prstGeom prst="roundRect">
            <a:avLst>
              <a:gd name="adj" fmla="val 16667"/>
            </a:avLst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0" y="0"/>
            <a:ext cx="215640" cy="188280"/>
          </a:xfrm>
          <a:prstGeom prst="flowChartConnector">
            <a:avLst/>
          </a:prstGeom>
          <a:solidFill>
            <a:srgbClr val="7A9693"/>
          </a:solidFill>
          <a:ln>
            <a:solidFill>
              <a:srgbClr val="7A9693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DD93C25B-814A-46AD-AE9B-3E7E7F886949}" type="datetime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26.11.2019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39F2DF8-EF6C-4809-9880-0BFDE7DEB808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563888" y="404664"/>
            <a:ext cx="5112568" cy="4824536"/>
          </a:xfrm>
          <a:prstGeom prst="rect">
            <a:avLst/>
          </a:prstGeom>
          <a:solidFill>
            <a:srgbClr val="5C82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gatha-Modern"/>
              </a:rPr>
              <a:t>Чехов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gatha-Modern"/>
              </a:rPr>
              <a:t>Антон </a:t>
            </a:r>
            <a:r>
              <a:rPr lang="ru-RU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gatha-Modern"/>
              </a:rPr>
              <a:t>Павлович. Виртуальная экскурсия в музей «Лавка Чеховых» (г. </a:t>
            </a:r>
            <a:r>
              <a:rPr lang="ru-RU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gatha-Modern"/>
              </a:rPr>
              <a:t>Таганрог)</a:t>
            </a:r>
            <a:r>
              <a:rPr lang="ru-RU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gatha-Moder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 cstate="print"/>
          <a:stretch/>
        </p:blipFill>
        <p:spPr>
          <a:xfrm>
            <a:off x="1115640" y="4941000"/>
            <a:ext cx="1800000" cy="130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240" cy="1144800"/>
          </a:xfrm>
        </p:spPr>
        <p:txBody>
          <a:bodyPr/>
          <a:lstStyle/>
          <a:p>
            <a:r>
              <a:rPr lang="ru-RU" sz="3200" b="1" dirty="0" smtClean="0">
                <a:latin typeface="Agatha-Modern"/>
              </a:rPr>
              <a:t>Семья Чеховых</a:t>
            </a:r>
            <a:r>
              <a:rPr lang="ru-RU" b="1" dirty="0" smtClean="0">
                <a:latin typeface="Agatha-Modern"/>
              </a:rPr>
              <a:t>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530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806489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onvex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1144800"/>
          </a:xfrm>
        </p:spPr>
        <p:txBody>
          <a:bodyPr/>
          <a:lstStyle/>
          <a:p>
            <a:r>
              <a:rPr lang="ru-RU" sz="3200" b="1" dirty="0" smtClean="0">
                <a:latin typeface="Agatha-Modern"/>
              </a:rPr>
              <a:t>Кухня…</a:t>
            </a:r>
            <a:endParaRPr lang="ru-RU" sz="3200" dirty="0">
              <a:latin typeface="Agatha-Moder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779912" y="1604520"/>
            <a:ext cx="4906528" cy="3977280"/>
          </a:xfrm>
        </p:spPr>
        <p:txBody>
          <a:bodyPr/>
          <a:lstStyle/>
          <a:p>
            <a:r>
              <a:rPr lang="ru-RU" sz="2400" dirty="0">
                <a:latin typeface="Agatha-Modern"/>
              </a:rPr>
              <a:t>"Умывальник был старинный медный с висящим краном, при умывании нажимаемом снизу вверх. Под умывальником стоял медный таз. И умывальник, и таз всегда были начищены и блестели..."</a:t>
            </a:r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899640" y="1340640"/>
            <a:ext cx="3069000" cy="42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816424" cy="568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5" name="Рисунок 4" descr="100832049_large_IMG_1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2132"/>
            <a:ext cx="5328591" cy="355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240" cy="1144800"/>
          </a:xfrm>
        </p:spPr>
        <p:txBody>
          <a:bodyPr/>
          <a:lstStyle/>
          <a:p>
            <a:r>
              <a:rPr lang="ru-RU" sz="3200" b="1" dirty="0" smtClean="0">
                <a:latin typeface="Agatha-Modern"/>
              </a:rPr>
              <a:t> Гостиная…</a:t>
            </a:r>
            <a:endParaRPr lang="ru-RU" sz="3200" b="1" dirty="0">
              <a:latin typeface="Agatha-Moder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1922" y="764704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Lavka-Tchekhovy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920880" cy="52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23528" y="0"/>
            <a:ext cx="8229240" cy="1144800"/>
          </a:xfrm>
        </p:spPr>
        <p:txBody>
          <a:bodyPr/>
          <a:lstStyle/>
          <a:p>
            <a:r>
              <a:rPr lang="ru-RU" sz="3200" b="1" dirty="0" smtClean="0">
                <a:latin typeface="Agatha-Modern"/>
              </a:rPr>
              <a:t>Детская…</a:t>
            </a:r>
            <a:endParaRPr lang="ru-RU" sz="3200" b="1" dirty="0">
              <a:latin typeface="Agatha-Moder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08720"/>
            <a:ext cx="810600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15954"/>
            <a:ext cx="3883007" cy="517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04" y="336320"/>
            <a:ext cx="8229240" cy="1144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378" y="7450"/>
            <a:ext cx="8229240" cy="1144800"/>
          </a:xfrm>
        </p:spPr>
        <p:txBody>
          <a:bodyPr/>
          <a:lstStyle/>
          <a:p>
            <a:r>
              <a:rPr lang="ru-RU" sz="3200" b="1" dirty="0" smtClean="0">
                <a:latin typeface="Agatha-Modern"/>
              </a:rPr>
              <a:t>Спальня родителей…</a:t>
            </a:r>
            <a:endParaRPr lang="ru-RU" sz="3200" b="1" dirty="0">
              <a:latin typeface="Agatha-Moder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884368" cy="525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4" y="908719"/>
            <a:ext cx="7925951" cy="528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71042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12132"/>
            <a:ext cx="4279291" cy="530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2"/>
          <p:cNvPicPr/>
          <p:nvPr/>
        </p:nvPicPr>
        <p:blipFill>
          <a:blip r:embed="rId3" cstate="print"/>
          <a:stretch/>
        </p:blipFill>
        <p:spPr>
          <a:xfrm>
            <a:off x="683568" y="912132"/>
            <a:ext cx="3456384" cy="5301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998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" y="882890"/>
            <a:ext cx="345598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952649" y="1052736"/>
            <a:ext cx="4647396" cy="3977280"/>
          </a:xfrm>
        </p:spPr>
        <p:txBody>
          <a:bodyPr/>
          <a:lstStyle/>
          <a:p>
            <a:r>
              <a:rPr lang="ru-RU" sz="3200" dirty="0" smtClean="0">
                <a:latin typeface="Agatha-Modern"/>
              </a:rPr>
              <a:t>«Куда бы я ни поехал — за границу ли, в Крым или на Кавказ, — Таганрога я не миную».</a:t>
            </a:r>
            <a:endParaRPr lang="ru-RU" sz="3200" dirty="0">
              <a:latin typeface="Agatha-Modern"/>
            </a:endParaRPr>
          </a:p>
        </p:txBody>
      </p:sp>
    </p:spTree>
    <p:extLst>
      <p:ext uri="{BB962C8B-B14F-4D97-AF65-F5344CB8AC3E}">
        <p14:creationId xmlns:p14="http://schemas.microsoft.com/office/powerpoint/2010/main" val="2495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 cstate="print"/>
          <a:stretch/>
        </p:blipFill>
        <p:spPr>
          <a:xfrm>
            <a:off x="1115640" y="4941000"/>
            <a:ext cx="1800000" cy="13028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16016" y="2501899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gatha-Modern"/>
              </a:rPr>
              <a:t>Конец</a:t>
            </a:r>
            <a:endParaRPr lang="ru-RU" sz="4800" b="1" dirty="0">
              <a:latin typeface="Agatha-Modern"/>
            </a:endParaRPr>
          </a:p>
        </p:txBody>
      </p:sp>
    </p:spTree>
    <p:extLst>
      <p:ext uri="{BB962C8B-B14F-4D97-AF65-F5344CB8AC3E}">
        <p14:creationId xmlns:p14="http://schemas.microsoft.com/office/powerpoint/2010/main" val="11775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899640" y="1340640"/>
            <a:ext cx="3069000" cy="424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7865" y="1412776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gatha-Modern"/>
              </a:rPr>
              <a:t>29 января 2020 года исполняется 160 лет</a:t>
            </a:r>
          </a:p>
          <a:p>
            <a:r>
              <a:rPr lang="ru-RU" sz="2000" dirty="0">
                <a:latin typeface="Agatha-Modern"/>
              </a:rPr>
              <a:t>с</a:t>
            </a:r>
            <a:r>
              <a:rPr lang="ru-RU" sz="2000" dirty="0" smtClean="0">
                <a:latin typeface="Agatha-Modern"/>
              </a:rPr>
              <a:t>о дня рождения великого русского писателя и драматурга Антона </a:t>
            </a:r>
            <a:r>
              <a:rPr lang="ru-RU" sz="2000" dirty="0">
                <a:latin typeface="Agatha-Modern"/>
              </a:rPr>
              <a:t>П</a:t>
            </a:r>
            <a:r>
              <a:rPr lang="ru-RU" sz="2000" dirty="0" smtClean="0">
                <a:latin typeface="Agatha-Modern"/>
              </a:rPr>
              <a:t>авловича  Чехова.</a:t>
            </a:r>
          </a:p>
          <a:p>
            <a:endParaRPr lang="ru-RU" sz="2000" dirty="0">
              <a:latin typeface="Agatha-Modern"/>
            </a:endParaRPr>
          </a:p>
          <a:p>
            <a:endParaRPr lang="ru-RU" sz="2000" dirty="0" smtClean="0">
              <a:latin typeface="Agatha-Modern"/>
            </a:endParaRPr>
          </a:p>
          <a:p>
            <a:r>
              <a:rPr lang="ru-RU" sz="2000" dirty="0" smtClean="0">
                <a:latin typeface="Agatha-Modern"/>
              </a:rPr>
              <a:t>В преддверии этой даты мы совершим с вами виртуальную экскурсию в музей А.П. Чехова.</a:t>
            </a:r>
            <a:endParaRPr lang="ru-RU" sz="2000" dirty="0">
              <a:latin typeface="Agatha-Moder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941168"/>
            <a:ext cx="3392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gatha-Modern"/>
              </a:rPr>
              <a:t>Добро пожаловать…</a:t>
            </a:r>
            <a:endParaRPr lang="ru-RU" sz="2400" b="1" dirty="0">
              <a:latin typeface="Agatha-Modern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39254/253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288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55576" y="908720"/>
            <a:ext cx="7930864" cy="3977280"/>
          </a:xfrm>
        </p:spPr>
        <p:txBody>
          <a:bodyPr/>
          <a:lstStyle/>
          <a:p>
            <a:r>
              <a:rPr lang="ru-RU" sz="2400" dirty="0">
                <a:latin typeface="Agatha-Modern"/>
              </a:rPr>
              <a:t>«… мы жили в доме Моисеева на углу Монастырской улицы и Ярмарочного переулка, почти на самом краю города. Мы занимали большой дом, с двором и постройками. Внизу помещался магазин нашего отца, кухня, столовая и еще две комнаты, а наверху обитало все наше семейство, и были </a:t>
            </a:r>
            <a:r>
              <a:rPr lang="ru-RU" sz="2400" dirty="0" smtClean="0">
                <a:latin typeface="Agatha-Modern"/>
              </a:rPr>
              <a:t>жильцы…»</a:t>
            </a:r>
            <a:endParaRPr lang="ru-RU" sz="2400" dirty="0">
              <a:latin typeface="Agatha-Modern"/>
            </a:endParaRPr>
          </a:p>
        </p:txBody>
      </p:sp>
      <p:pic>
        <p:nvPicPr>
          <p:cNvPr id="4" name="Picture 2" descr="C:\Users\Pelirina\Desktop\шаблоны литература\ЧЕХОВ\chekho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1882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9208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Рамка 4"/>
          <p:cNvSpPr/>
          <p:nvPr/>
        </p:nvSpPr>
        <p:spPr>
          <a:xfrm>
            <a:off x="683568" y="836712"/>
            <a:ext cx="8064896" cy="5328592"/>
          </a:xfrm>
          <a:prstGeom prst="frame">
            <a:avLst>
              <a:gd name="adj1" fmla="val 7300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8328"/>
            <a:ext cx="8229240" cy="1144800"/>
          </a:xfrm>
        </p:spPr>
        <p:txBody>
          <a:bodyPr/>
          <a:lstStyle/>
          <a:p>
            <a:pPr algn="ctr"/>
            <a:r>
              <a:rPr lang="ru-RU" sz="2400" b="1" dirty="0">
                <a:latin typeface="Agatha-Modern"/>
              </a:rPr>
              <a:t>Над входом в магазин красовалась </a:t>
            </a:r>
            <a:r>
              <a:rPr lang="ru-RU" sz="2400" b="1" dirty="0" smtClean="0">
                <a:latin typeface="Agatha-Modern"/>
              </a:rPr>
              <a:t>табличка… </a:t>
            </a:r>
            <a:endParaRPr lang="ru-RU" sz="2400" b="1" dirty="0">
              <a:latin typeface="Agatha-Moder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153" y="260648"/>
            <a:ext cx="8229240" cy="1144800"/>
          </a:xfrm>
        </p:spPr>
        <p:txBody>
          <a:bodyPr/>
          <a:lstStyle/>
          <a:p>
            <a:r>
              <a:rPr lang="ru-RU" sz="2800" b="1" dirty="0" smtClean="0">
                <a:latin typeface="Agatha-Modern"/>
              </a:rPr>
              <a:t>Бакалейная лавка…</a:t>
            </a:r>
            <a:endParaRPr lang="ru-RU" sz="2800" b="1" dirty="0">
              <a:latin typeface="Agatha-Moder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23528" y="1124744"/>
            <a:ext cx="8229240" cy="11448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62688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99288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1"/>
            <a:ext cx="3978362" cy="529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4029"/>
            <a:ext cx="5463798" cy="362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216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240" cy="1144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79512" y="0"/>
            <a:ext cx="8229240" cy="1144800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Agatha-Modern"/>
              </a:rPr>
              <a:t>Столовая…</a:t>
            </a:r>
            <a:endParaRPr lang="ru-RU" sz="3600" b="1" dirty="0">
              <a:latin typeface="Agatha-Modern"/>
            </a:endParaRPr>
          </a:p>
        </p:txBody>
      </p:sp>
      <p:pic>
        <p:nvPicPr>
          <p:cNvPr id="2050" name="Picture 2" descr="https://shagau.ru/images/original/2016/08/23/fc7a9e68bc11b0c75220df475570d7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145624" cy="543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116632"/>
            <a:ext cx="8229240" cy="1144800"/>
          </a:xfrm>
        </p:spPr>
        <p:txBody>
          <a:bodyPr/>
          <a:lstStyle/>
          <a:p>
            <a:r>
              <a:rPr lang="ru-RU" sz="3200" b="1" dirty="0">
                <a:latin typeface="Agatha-Modern"/>
              </a:rPr>
              <a:t>Старинная скрипка отца</a:t>
            </a:r>
            <a:r>
              <a:rPr lang="ru-RU" sz="3200" dirty="0">
                <a:latin typeface="Agatha-Modern"/>
              </a:rPr>
              <a:t>. </a:t>
            </a:r>
          </a:p>
        </p:txBody>
      </p:sp>
      <p:pic>
        <p:nvPicPr>
          <p:cNvPr id="1026" name="Picture 2" descr="https://img1.liveinternet.ru/images/attach/c/8/100/832/100832039_large_IMG_1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920880" cy="528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ЧЕХОВ</Template>
  <TotalTime>321</TotalTime>
  <Words>195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Над входом в магазин красовалась табличка… </vt:lpstr>
      <vt:lpstr>Бакалейная лавка…</vt:lpstr>
      <vt:lpstr>Презентация PowerPoint</vt:lpstr>
      <vt:lpstr>Презентация PowerPoint</vt:lpstr>
      <vt:lpstr>Презентация PowerPoint</vt:lpstr>
      <vt:lpstr>Семья Чеховых…</vt:lpstr>
      <vt:lpstr>Кухня…</vt:lpstr>
      <vt:lpstr>Презентация PowerPoint</vt:lpstr>
      <vt:lpstr> Гостиная…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Pelirina</dc:creator>
  <dc:description/>
  <cp:lastModifiedBy>Наталья Абрамова</cp:lastModifiedBy>
  <cp:revision>41</cp:revision>
  <dcterms:created xsi:type="dcterms:W3CDTF">2016-06-30T14:43:57Z</dcterms:created>
  <dcterms:modified xsi:type="dcterms:W3CDTF">2019-11-26T07:35:56Z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